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019925" cy="3240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4592"/>
    <a:srgbClr val="151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7491" y="530264"/>
            <a:ext cx="5264944" cy="1128031"/>
          </a:xfrm>
        </p:spPr>
        <p:txBody>
          <a:bodyPr anchor="b"/>
          <a:lstStyle>
            <a:lvl1pPr algn="ctr">
              <a:defRPr sz="28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491" y="1701796"/>
            <a:ext cx="5264944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6027" indent="0" algn="ctr">
              <a:buNone/>
              <a:defRPr sz="945"/>
            </a:lvl2pPr>
            <a:lvl3pPr marL="432054" indent="0" algn="ctr">
              <a:buNone/>
              <a:defRPr sz="851"/>
            </a:lvl3pPr>
            <a:lvl4pPr marL="648081" indent="0" algn="ctr">
              <a:buNone/>
              <a:defRPr sz="756"/>
            </a:lvl4pPr>
            <a:lvl5pPr marL="864108" indent="0" algn="ctr">
              <a:buNone/>
              <a:defRPr sz="756"/>
            </a:lvl5pPr>
            <a:lvl6pPr marL="1080135" indent="0" algn="ctr">
              <a:buNone/>
              <a:defRPr sz="756"/>
            </a:lvl6pPr>
            <a:lvl7pPr marL="1296162" indent="0" algn="ctr">
              <a:buNone/>
              <a:defRPr sz="756"/>
            </a:lvl7pPr>
            <a:lvl8pPr marL="1512189" indent="0" algn="ctr">
              <a:buNone/>
              <a:defRPr sz="756"/>
            </a:lvl8pPr>
            <a:lvl9pPr marL="1728216" indent="0" algn="ctr">
              <a:buNone/>
              <a:defRPr sz="756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787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273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23634" y="172505"/>
            <a:ext cx="1513671" cy="27458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2620" y="172505"/>
            <a:ext cx="4453265" cy="27458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9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35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64" y="807773"/>
            <a:ext cx="6054685" cy="134778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964" y="2168309"/>
            <a:ext cx="6054685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602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2054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081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410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8013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6162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218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821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552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620" y="862523"/>
            <a:ext cx="2983468" cy="205580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3837" y="862523"/>
            <a:ext cx="2983468" cy="205580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309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172505"/>
            <a:ext cx="6054685" cy="62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3534" y="794272"/>
            <a:ext cx="296975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534" y="1183532"/>
            <a:ext cx="2969757" cy="17407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3837" y="794272"/>
            <a:ext cx="2984382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53837" y="1183532"/>
            <a:ext cx="2984382" cy="17407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712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75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93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5" y="216006"/>
            <a:ext cx="2264108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382" y="466513"/>
            <a:ext cx="3553837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5" y="972026"/>
            <a:ext cx="2264108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41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5" y="216006"/>
            <a:ext cx="2264108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84382" y="466513"/>
            <a:ext cx="3553837" cy="2302563"/>
          </a:xfrm>
        </p:spPr>
        <p:txBody>
          <a:bodyPr anchor="t"/>
          <a:lstStyle>
            <a:lvl1pPr marL="0" indent="0">
              <a:buNone/>
              <a:defRPr sz="1512"/>
            </a:lvl1pPr>
            <a:lvl2pPr marL="216027" indent="0">
              <a:buNone/>
              <a:defRPr sz="1323"/>
            </a:lvl2pPr>
            <a:lvl3pPr marL="432054" indent="0">
              <a:buNone/>
              <a:defRPr sz="1134"/>
            </a:lvl3pPr>
            <a:lvl4pPr marL="648081" indent="0">
              <a:buNone/>
              <a:defRPr sz="945"/>
            </a:lvl4pPr>
            <a:lvl5pPr marL="864108" indent="0">
              <a:buNone/>
              <a:defRPr sz="945"/>
            </a:lvl5pPr>
            <a:lvl6pPr marL="1080135" indent="0">
              <a:buNone/>
              <a:defRPr sz="945"/>
            </a:lvl6pPr>
            <a:lvl7pPr marL="1296162" indent="0">
              <a:buNone/>
              <a:defRPr sz="945"/>
            </a:lvl7pPr>
            <a:lvl8pPr marL="1512189" indent="0">
              <a:buNone/>
              <a:defRPr sz="945"/>
            </a:lvl8pPr>
            <a:lvl9pPr marL="1728216" indent="0">
              <a:buNone/>
              <a:defRPr sz="945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5" y="972026"/>
            <a:ext cx="2264108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79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620" y="172505"/>
            <a:ext cx="6054685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20" y="862523"/>
            <a:ext cx="6054685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2620" y="3003082"/>
            <a:ext cx="1579483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25350" y="3003082"/>
            <a:ext cx="2369225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7822" y="3003082"/>
            <a:ext cx="1579483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77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2054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14" indent="-108014" algn="l" defTabSz="432054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4041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40068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6095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122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9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6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3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6230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19925" cy="324008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019464" y="236163"/>
            <a:ext cx="3556596" cy="695433"/>
          </a:xfrm>
        </p:spPr>
        <p:txBody>
          <a:bodyPr>
            <a:noAutofit/>
          </a:bodyPr>
          <a:lstStyle/>
          <a:p>
            <a: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MANİSA CELAL BAYAR ÜNİVERSİTESİ</a:t>
            </a:r>
            <a:b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 </a:t>
            </a:r>
            <a: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BİLİMLERİ FAKÜLTESİ</a:t>
            </a:r>
            <a:b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MEZUNİYET TÖRENİ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964351" y="2492367"/>
            <a:ext cx="1611709" cy="432443"/>
          </a:xfrm>
        </p:spPr>
        <p:txBody>
          <a:bodyPr>
            <a:normAutofit/>
          </a:bodyPr>
          <a:lstStyle/>
          <a:p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</a:t>
            </a:r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Ahmet Ataç</a:t>
            </a:r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Rektör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lt Başlık 2"/>
          <p:cNvSpPr txBox="1">
            <a:spLocks/>
          </p:cNvSpPr>
          <p:nvPr/>
        </p:nvSpPr>
        <p:spPr>
          <a:xfrm>
            <a:off x="3369607" y="1167759"/>
            <a:ext cx="2856309" cy="762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 bilimleri Fakültemizin 2022-2023</a:t>
            </a:r>
          </a:p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Eğitim-Öğretim yılı Mezuniyet Töreni’nde </a:t>
            </a:r>
          </a:p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sizlerle birlikte olmaktan onur duyarız. 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lt Başlık 2"/>
          <p:cNvSpPr txBox="1">
            <a:spLocks/>
          </p:cNvSpPr>
          <p:nvPr/>
        </p:nvSpPr>
        <p:spPr>
          <a:xfrm>
            <a:off x="478610" y="2309567"/>
            <a:ext cx="2686942" cy="798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endParaRPr lang="tr-TR" sz="900" b="1" dirty="0" smtClean="0">
              <a:solidFill>
                <a:srgbClr val="1518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21 Haziran 2023, </a:t>
            </a: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Çarşamba 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Saat: 18.30</a:t>
            </a: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Spor Bilimleri Fakültesi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LCV: 0236 </a:t>
            </a: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231 46 45 / 6506</a:t>
            </a:r>
            <a:endParaRPr lang="tr-TR" sz="900" dirty="0">
              <a:solidFill>
                <a:srgbClr val="1518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lt Başlık 2"/>
          <p:cNvSpPr txBox="1">
            <a:spLocks/>
          </p:cNvSpPr>
          <p:nvPr/>
        </p:nvSpPr>
        <p:spPr>
          <a:xfrm>
            <a:off x="3148587" y="2492366"/>
            <a:ext cx="1611709" cy="432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Fatih ÇATIKKAŞ</a:t>
            </a:r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Müdür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lt Başlık 2"/>
          <p:cNvSpPr txBox="1">
            <a:spLocks/>
          </p:cNvSpPr>
          <p:nvPr/>
        </p:nvSpPr>
        <p:spPr>
          <a:xfrm>
            <a:off x="478610" y="2559259"/>
            <a:ext cx="2799949" cy="432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endParaRPr lang="tr-T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7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55</Words>
  <Application>Microsoft Office PowerPoint</Application>
  <PresentationFormat>Özel</PresentationFormat>
  <Paragraphs>12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MANİSA CELAL BAYAR ÜNİVERSİTESİ SPOR BİLİMLERİ FAKÜLTESİ MEZUNİYET TÖRENİ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Yuşa Burak ONAR</dc:creator>
  <cp:lastModifiedBy>Yuşa Burak ONAR</cp:lastModifiedBy>
  <cp:revision>8</cp:revision>
  <dcterms:created xsi:type="dcterms:W3CDTF">2023-06-14T06:35:46Z</dcterms:created>
  <dcterms:modified xsi:type="dcterms:W3CDTF">2023-06-15T06:56:57Z</dcterms:modified>
</cp:coreProperties>
</file>